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7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4A591-EF9F-4D1E-8DD9-44BB91B332C1}" v="56" dt="2024-05-15T21:36:47.481"/>
    <p1510:client id="{CE3F07FD-0037-402D-8B90-A8D2162F802A}" v="45" dt="2024-05-16T05:36:54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viewProps" Target="viewProps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presProps" Target="presProps.xml" Id="rId12" /><Relationship Type="http://schemas.microsoft.com/office/2015/10/relationships/revisionInfo" Target="revisionInfo.xml" Id="rId17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tableStyles" Target="tableStyles.xml" Id="rId15" /><Relationship Type="http://schemas.openxmlformats.org/officeDocument/2006/relationships/slide" Target="slides/slide9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theme" Target="theme/theme1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ellphone with a screen on it&#10;&#10;Description automatically generated">
            <a:extLst>
              <a:ext uri="{FF2B5EF4-FFF2-40B4-BE49-F238E27FC236}">
                <a16:creationId xmlns:a16="http://schemas.microsoft.com/office/drawing/2014/main" id="{1F8D0405-EDEC-5A80-3592-49C195C2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"/>
            <a:ext cx="12203043" cy="68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4DFF-CDE7-9A73-09FA-4C4D327A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black and white website&#10;&#10;Description automatically generated">
            <a:extLst>
              <a:ext uri="{FF2B5EF4-FFF2-40B4-BE49-F238E27FC236}">
                <a16:creationId xmlns:a16="http://schemas.microsoft.com/office/drawing/2014/main" id="{EBCBB5C1-19AA-EE40-E5C4-F94C8AA8D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1"/>
            <a:ext cx="12191999" cy="685247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44F57-1980-09B7-0073-AFDDC9E38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10494"/>
            <a:ext cx="10515600" cy="66469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7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AECE-16D7-538D-1DE4-470C8909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9E009B3-DA7F-2A07-C7EC-E6176087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1"/>
            <a:ext cx="12203043" cy="686352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286CB-574E-F73D-3B99-8DC45FC28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69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58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98E9-83D0-CEB3-B72B-2BF470CC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9454756A-C515-1E2F-55EE-F9567EEDF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203043" cy="6863521"/>
          </a:xfrm>
        </p:spPr>
      </p:pic>
    </p:spTree>
    <p:extLst>
      <p:ext uri="{BB962C8B-B14F-4D97-AF65-F5344CB8AC3E}">
        <p14:creationId xmlns:p14="http://schemas.microsoft.com/office/powerpoint/2010/main" val="308257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75DF-78A0-E6C9-BB80-506D1739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CEF8345-2822-E23E-5745-ECB835966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793"/>
            <a:ext cx="12192000" cy="6851754"/>
          </a:xfrm>
        </p:spPr>
      </p:pic>
      <p:pic>
        <p:nvPicPr>
          <p:cNvPr id="5" name="WhatsApp Video 2024-05-15 at 11.21.20 PM">
            <a:hlinkClick r:id="" action="ppaction://media"/>
            <a:extLst>
              <a:ext uri="{FF2B5EF4-FFF2-40B4-BE49-F238E27FC236}">
                <a16:creationId xmlns:a16="http://schemas.microsoft.com/office/drawing/2014/main" id="{E47C2141-9614-CC51-3AB4-37A7E2F8D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7" y="-1249"/>
            <a:ext cx="12182527" cy="68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C8C3-4112-0208-BB4A-9D6B165F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mobile phone&#10;&#10;Description automatically generated">
            <a:extLst>
              <a:ext uri="{FF2B5EF4-FFF2-40B4-BE49-F238E27FC236}">
                <a16:creationId xmlns:a16="http://schemas.microsoft.com/office/drawing/2014/main" id="{0A08F716-0725-A0BE-5C16-187160637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91" y="794"/>
            <a:ext cx="12103652" cy="6852478"/>
          </a:xfrm>
        </p:spPr>
      </p:pic>
    </p:spTree>
    <p:extLst>
      <p:ext uri="{BB962C8B-B14F-4D97-AF65-F5344CB8AC3E}">
        <p14:creationId xmlns:p14="http://schemas.microsoft.com/office/powerpoint/2010/main" val="321817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66D1-E25E-38E6-7150-A106A723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 shot of a phone&#10;&#10;Description automatically generated">
            <a:extLst>
              <a:ext uri="{FF2B5EF4-FFF2-40B4-BE49-F238E27FC236}">
                <a16:creationId xmlns:a16="http://schemas.microsoft.com/office/drawing/2014/main" id="{E3AD443F-79B4-FA55-C2D6-460A79A2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203043" cy="6863521"/>
          </a:xfrm>
        </p:spPr>
      </p:pic>
    </p:spTree>
    <p:extLst>
      <p:ext uri="{BB962C8B-B14F-4D97-AF65-F5344CB8AC3E}">
        <p14:creationId xmlns:p14="http://schemas.microsoft.com/office/powerpoint/2010/main" val="428004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A886B-3AD0-79A6-2626-A2D6F1A2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54F42-2EDE-06E8-B334-0E0104730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180956" cy="6852478"/>
          </a:xfrm>
        </p:spPr>
      </p:pic>
    </p:spTree>
    <p:extLst>
      <p:ext uri="{BB962C8B-B14F-4D97-AF65-F5344CB8AC3E}">
        <p14:creationId xmlns:p14="http://schemas.microsoft.com/office/powerpoint/2010/main" val="143535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9B0F-93DA-98CD-03B6-A9C7242A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user experience&#10;&#10;Description automatically generated">
            <a:extLst>
              <a:ext uri="{FF2B5EF4-FFF2-40B4-BE49-F238E27FC236}">
                <a16:creationId xmlns:a16="http://schemas.microsoft.com/office/drawing/2014/main" id="{FACA8EB7-5034-7F94-C4C3-781CE053B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204491" cy="6864245"/>
          </a:xfrm>
        </p:spPr>
      </p:pic>
    </p:spTree>
    <p:extLst>
      <p:ext uri="{BB962C8B-B14F-4D97-AF65-F5344CB8AC3E}">
        <p14:creationId xmlns:p14="http://schemas.microsoft.com/office/powerpoint/2010/main" val="307815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E547-91A6-1249-3EE5-8005CAB7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EEB8E613-9617-8AFA-F801-3159817BF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204491" cy="6864245"/>
          </a:xfrm>
        </p:spPr>
      </p:pic>
    </p:spTree>
    <p:extLst>
      <p:ext uri="{BB962C8B-B14F-4D97-AF65-F5344CB8AC3E}">
        <p14:creationId xmlns:p14="http://schemas.microsoft.com/office/powerpoint/2010/main" val="128583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80</cp:revision>
  <dcterms:created xsi:type="dcterms:W3CDTF">2024-05-15T21:26:25Z</dcterms:created>
  <dcterms:modified xsi:type="dcterms:W3CDTF">2024-05-16T05:37:01Z</dcterms:modified>
</cp:coreProperties>
</file>